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1" r:id="rId4"/>
    <p:sldId id="257" r:id="rId5"/>
    <p:sldId id="260" r:id="rId6"/>
    <p:sldId id="262" r:id="rId7"/>
    <p:sldId id="258" r:id="rId8"/>
    <p:sldId id="263" r:id="rId9"/>
    <p:sldId id="259" r:id="rId10"/>
  </p:sldIdLst>
  <p:sldSz cx="9144000" cy="6858000" type="screen4x3"/>
  <p:notesSz cx="6858000" cy="9144000"/>
  <p:custShowLst>
    <p:custShow name="Pres. personalizada1" id="0">
      <p:sldLst>
        <p:sld r:id="rId3"/>
      </p:sldLst>
    </p:custShow>
  </p:custShow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sin título" id="{013DF5AE-C630-AD45-B6B4-C0696F69DBD2}">
          <p14:sldIdLst>
            <p14:sldId id="256"/>
            <p14:sldId id="261"/>
            <p14:sldId id="257"/>
            <p14:sldId id="260"/>
            <p14:sldId id="262"/>
            <p14:sldId id="258"/>
            <p14:sldId id="263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44" autoAdjust="0"/>
  </p:normalViewPr>
  <p:slideViewPr>
    <p:cSldViewPr snapToGrid="0" snapToObjects="1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B070-059C-AD4D-9000-7CABD25FA8F7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101ED-67B2-8446-A36D-A462F7E90B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563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E9826-7856-BF43-B32D-1516A1C922D7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4611-8EA8-1748-9241-B0525FCC23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05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984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984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984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984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984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448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61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11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112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381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208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1193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440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548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6440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939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4178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770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6127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2643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613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751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925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87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450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843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0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484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6EE9-9D39-1D49-8D7B-A7A48C3040E1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D2F2-1261-1948-93D0-672B611D92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52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405B-0D96-6C4D-91CC-2B4F42C07919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122-67DF-D643-9111-D860956A91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51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17536" y="2133410"/>
            <a:ext cx="74773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>
                <a:solidFill>
                  <a:srgbClr val="0070C0"/>
                </a:solidFill>
              </a:rPr>
              <a:t>“PRIMER ENCUENTRO  PARA LA PREVENCIÓN Y ATENCIÓN A LAS VÍCTIMAS DE VIOLENCIA DE GÉNERO Y SEXUAL”</a:t>
            </a:r>
            <a:endParaRPr lang="es-EC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5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75113" y="851825"/>
            <a:ext cx="6172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70C0"/>
                </a:solidFill>
              </a:rPr>
              <a:t>“PRIMER ENCUENTRO  PARA LA PREVENCIÓN Y ATENCIÓN A LAS VÍCTIMAS DE VIOLENCIA DE GÉNERO Y SEXUAL”</a:t>
            </a:r>
            <a:endParaRPr lang="es-EC" dirty="0">
              <a:solidFill>
                <a:srgbClr val="0070C0"/>
              </a:solidFill>
            </a:endParaRPr>
          </a:p>
          <a:p>
            <a:r>
              <a:rPr lang="es-EC" b="1" dirty="0"/>
              <a:t> </a:t>
            </a:r>
            <a:r>
              <a:rPr lang="es-EC" sz="1400" b="1" dirty="0" smtClean="0"/>
              <a:t>FECHA</a:t>
            </a:r>
            <a:r>
              <a:rPr lang="es-EC" sz="1400" b="1" dirty="0"/>
              <a:t>:</a:t>
            </a:r>
            <a:r>
              <a:rPr lang="es-EC" sz="1400" dirty="0"/>
              <a:t> </a:t>
            </a:r>
            <a:r>
              <a:rPr lang="es-EC" sz="1400" dirty="0" smtClean="0"/>
              <a:t>12 </a:t>
            </a:r>
            <a:r>
              <a:rPr lang="es-EC" sz="1400" dirty="0"/>
              <a:t>de Diciembre de 2013 </a:t>
            </a:r>
          </a:p>
          <a:p>
            <a:r>
              <a:rPr lang="es-EC" sz="1400" b="1" dirty="0"/>
              <a:t>LUGAR:</a:t>
            </a:r>
            <a:r>
              <a:rPr lang="es-EC" sz="1400" dirty="0"/>
              <a:t> Parque Central Lago Agrio</a:t>
            </a:r>
          </a:p>
          <a:p>
            <a:r>
              <a:rPr lang="es-EC" sz="1400" b="1" dirty="0"/>
              <a:t>HORA:</a:t>
            </a:r>
            <a:r>
              <a:rPr lang="es-EC" sz="1400" dirty="0"/>
              <a:t> 08H00 a 14H00 </a:t>
            </a:r>
          </a:p>
          <a:p>
            <a:r>
              <a:rPr lang="es-EC" sz="1400" dirty="0"/>
              <a:t> 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4228226"/>
              </p:ext>
            </p:extLst>
          </p:nvPr>
        </p:nvGraphicFramePr>
        <p:xfrm>
          <a:off x="598351" y="2318657"/>
          <a:ext cx="7946935" cy="4192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477"/>
                <a:gridCol w="2906487"/>
                <a:gridCol w="2993571"/>
                <a:gridCol w="914400"/>
              </a:tblGrid>
              <a:tr h="359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HORA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ACTIVIDAD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RESPONSABLE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DURACIÓN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07H00 a 07h50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Montaje de carpas 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Consejo de la Judicatura</a:t>
                      </a:r>
                      <a:endParaRPr lang="es-EC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08H00 a 08h30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Saludo y Bienvenida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(</a:t>
                      </a:r>
                      <a:r>
                        <a:rPr lang="es-EC" sz="1200" dirty="0">
                          <a:effectLst/>
                        </a:rPr>
                        <a:t>Fiscal Provincial) 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5 minutos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Explicación de metodología del concurso de la Creación del Logo 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CARE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10 minutos</a:t>
                      </a:r>
                      <a:endParaRPr lang="es-EC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Inauguración del Evento  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(</a:t>
                      </a:r>
                      <a:r>
                        <a:rPr lang="es-EC" sz="1200" dirty="0">
                          <a:effectLst/>
                        </a:rPr>
                        <a:t>Consejo de la Judicatura)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10 minutos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12H00 a 12H30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Calificación de los trabajos realizados por parte del Jurado.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Casa de la Cultura Fredy Moreno”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Ramón Piaguage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  CARE </a:t>
                      </a:r>
                      <a:r>
                        <a:rPr lang="es-EC" sz="1200" dirty="0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(Nubia  Zambrano)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Misión </a:t>
                      </a:r>
                      <a:r>
                        <a:rPr lang="es-EC" sz="1200" dirty="0" err="1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Scalabrinia</a:t>
                      </a:r>
                      <a:r>
                        <a:rPr lang="es-EC" sz="1200" dirty="0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 (Marielena Posada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Comisión</a:t>
                      </a:r>
                      <a:r>
                        <a:rPr lang="es-EC" sz="1200" baseline="0" dirty="0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Coordinadora (representantes de </a:t>
                      </a:r>
                      <a:r>
                        <a:rPr lang="es-EC" sz="1200" baseline="0" dirty="0" err="1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Organziaciones</a:t>
                      </a:r>
                      <a:r>
                        <a:rPr lang="es-EC" sz="1200" baseline="0" dirty="0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)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30 minutos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12H30 a 14H00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Presentación artística y Premiación del Logo Ganador.</a:t>
                      </a:r>
                      <a:endParaRPr lang="es-EC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Danza </a:t>
                      </a:r>
                      <a:r>
                        <a:rPr lang="es-EC" sz="1200" dirty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Consulado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222222"/>
                          </a:solidFill>
                          <a:effectLst/>
                          <a:latin typeface="Cambria"/>
                          <a:ea typeface="Times New Roman"/>
                          <a:cs typeface="Cambria"/>
                        </a:rPr>
                        <a:t>Carlos Vaca – Pepe Quevedo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20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1287" y="1190626"/>
            <a:ext cx="77502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0070C0"/>
                </a:solidFill>
              </a:rPr>
              <a:t>CONCURSO DE CREATIVIDAD</a:t>
            </a:r>
          </a:p>
          <a:p>
            <a:endParaRPr lang="es-EC" sz="1200" dirty="0" smtClean="0"/>
          </a:p>
          <a:p>
            <a:r>
              <a:rPr lang="es-EC" sz="1600" dirty="0" smtClean="0"/>
              <a:t>Realice </a:t>
            </a:r>
            <a:r>
              <a:rPr lang="es-EC" sz="1600" dirty="0"/>
              <a:t>la creación del Logo de la Red Provincial para la Prevención y atención a víctimas de violencia de Género y sexual.</a:t>
            </a:r>
          </a:p>
          <a:p>
            <a:r>
              <a:rPr lang="es-EC" sz="1600" dirty="0"/>
              <a:t>Inscríbete </a:t>
            </a:r>
            <a:r>
              <a:rPr lang="es-EC" sz="1600" dirty="0" smtClean="0"/>
              <a:t>desde el 3 de Diciembre Hasta el martes 10 de Diciembre </a:t>
            </a:r>
            <a:endParaRPr lang="es-EC" sz="1600" dirty="0"/>
          </a:p>
          <a:p>
            <a:r>
              <a:rPr lang="es-EC" sz="1600" dirty="0" smtClean="0"/>
              <a:t>Lugar: Consejo de la Judicatura, Fiscalía</a:t>
            </a:r>
            <a:endParaRPr lang="es-EC" sz="1600" dirty="0"/>
          </a:p>
          <a:p>
            <a:r>
              <a:rPr lang="es-EC" sz="1600" dirty="0" smtClean="0"/>
              <a:t>Premio: </a:t>
            </a:r>
            <a:r>
              <a:rPr lang="es-EC" sz="1600" dirty="0" smtClean="0"/>
              <a:t> </a:t>
            </a:r>
            <a:r>
              <a:rPr lang="es-EC" sz="1600" dirty="0" smtClean="0"/>
              <a:t>Tablet </a:t>
            </a:r>
          </a:p>
          <a:p>
            <a:r>
              <a:rPr lang="es-EC" sz="1600" dirty="0"/>
              <a:t> </a:t>
            </a:r>
          </a:p>
          <a:p>
            <a:r>
              <a:rPr lang="es-EC" sz="1600" dirty="0"/>
              <a:t>El logo debe representar los objetivos generales, misión o visión de  la Red Provincial para la Prevención y atención a víctimas de violencia de Género y sexual.</a:t>
            </a:r>
          </a:p>
          <a:p>
            <a:r>
              <a:rPr lang="es-EC" sz="1600" b="1" u="sng" dirty="0"/>
              <a:t>Requisitos </a:t>
            </a:r>
            <a:r>
              <a:rPr lang="es-EC" sz="1600" b="1" u="sng" dirty="0" smtClean="0"/>
              <a:t>participantes</a:t>
            </a:r>
          </a:p>
          <a:p>
            <a:endParaRPr lang="es-EC" sz="1600" dirty="0"/>
          </a:p>
          <a:p>
            <a:r>
              <a:rPr lang="es-EC" sz="1600" dirty="0"/>
              <a:t> </a:t>
            </a:r>
          </a:p>
          <a:p>
            <a:r>
              <a:rPr lang="es-EC" sz="1600" dirty="0"/>
              <a:t> </a:t>
            </a:r>
            <a:r>
              <a:rPr lang="es-EC" sz="1600" b="1" u="sng" dirty="0" smtClean="0"/>
              <a:t>Presentación </a:t>
            </a:r>
            <a:r>
              <a:rPr lang="es-EC" sz="1600" b="1" u="sng" dirty="0"/>
              <a:t>del Arte</a:t>
            </a:r>
            <a:endParaRPr lang="es-EC" sz="1600" dirty="0"/>
          </a:p>
          <a:p>
            <a:r>
              <a:rPr lang="es-EC" sz="1600" dirty="0"/>
              <a:t>Material</a:t>
            </a:r>
          </a:p>
          <a:p>
            <a:r>
              <a:rPr lang="es-EC" sz="1600" dirty="0"/>
              <a:t>1.- cartulina en Formato A3</a:t>
            </a:r>
          </a:p>
          <a:p>
            <a:r>
              <a:rPr lang="es-EC" sz="1600" dirty="0"/>
              <a:t>2.- El arte puede ser presentado (coloreado a mano o impreso)</a:t>
            </a:r>
          </a:p>
          <a:p>
            <a:r>
              <a:rPr lang="es-EC" sz="1600" dirty="0"/>
              <a:t>3.-  El autor expondrá su arte en la feria  “Red Provincial para la Prevención y atención a víctimas de violencia de Género y sexual”</a:t>
            </a:r>
          </a:p>
          <a:p>
            <a:r>
              <a:rPr lang="es-EC" sz="1600" dirty="0"/>
              <a:t> </a:t>
            </a:r>
          </a:p>
          <a:p>
            <a:r>
              <a:rPr lang="es-EC" sz="1200" b="1" dirty="0" smtClean="0"/>
              <a:t> </a:t>
            </a:r>
            <a:endParaRPr lang="es-ES" sz="2800" dirty="0" smtClean="0"/>
          </a:p>
          <a:p>
            <a:pPr marL="342900" indent="-342900">
              <a:buFont typeface="Arial"/>
              <a:buChar char="•"/>
            </a:pPr>
            <a:endParaRPr lang="es-ES" sz="2800" dirty="0" smtClean="0"/>
          </a:p>
          <a:p>
            <a:pPr marL="342900" indent="-342900">
              <a:buFont typeface="Arial"/>
              <a:buChar char="•"/>
            </a:pPr>
            <a:endParaRPr lang="es-ES" sz="2800" dirty="0" smtClean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37240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3830" y="1549854"/>
            <a:ext cx="77502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Características que debe tener el logotipo </a:t>
            </a:r>
          </a:p>
          <a:p>
            <a:r>
              <a:rPr lang="es-EC" sz="1600" b="1" dirty="0"/>
              <a:t>1. Efecto sobre la memoria:</a:t>
            </a:r>
            <a:r>
              <a:rPr lang="es-EC" sz="1600" dirty="0"/>
              <a:t> Un logotipo debe ser recordado con facilidad  y  perdurar en la memoria de los consumidores, para lograr esto debe tener ciertas características:</a:t>
            </a:r>
          </a:p>
          <a:p>
            <a:pPr lvl="0"/>
            <a:r>
              <a:rPr lang="es-EC" sz="1600" dirty="0"/>
              <a:t>Debe tener algo que lo diferencie de las demás marcas</a:t>
            </a:r>
          </a:p>
          <a:p>
            <a:pPr lvl="0"/>
            <a:r>
              <a:rPr lang="es-EC" sz="1600" dirty="0"/>
              <a:t>Debe poder ser leído sin dificultad</a:t>
            </a:r>
          </a:p>
          <a:p>
            <a:pPr lvl="0"/>
            <a:r>
              <a:rPr lang="es-EC" sz="1600" dirty="0"/>
              <a:t>Debe utilizar simbolismos de comprensión inmediata, fácilmente recordables.</a:t>
            </a:r>
          </a:p>
          <a:p>
            <a:r>
              <a:rPr lang="es-EC" sz="1600" b="1" dirty="0"/>
              <a:t>2. Relación con aquello que anuncia:</a:t>
            </a:r>
            <a:r>
              <a:rPr lang="es-EC" sz="1600" dirty="0"/>
              <a:t> El grafismo o símbolo del logotipo, tenga una relación directa con los Objetivos, Misión, Visión de la  Red Provincial para la Prevención y atención a víctimas de violencia de Género y sexual.</a:t>
            </a:r>
          </a:p>
          <a:p>
            <a:r>
              <a:rPr lang="es-EC" sz="1600" dirty="0"/>
              <a:t> </a:t>
            </a:r>
          </a:p>
          <a:p>
            <a:r>
              <a:rPr lang="es-EC" sz="1600" b="1" dirty="0"/>
              <a:t>3. Eficacia visual:</a:t>
            </a:r>
            <a:r>
              <a:rPr lang="es-EC" sz="1600" dirty="0"/>
              <a:t> El Logo debe causar impacto visual debe ser logrado por medio de la adecuada utilización de tipografías y símbolos. </a:t>
            </a:r>
          </a:p>
          <a:p>
            <a:r>
              <a:rPr lang="es-EC" sz="1600" b="1" dirty="0"/>
              <a:t>4. Belleza gráfica:</a:t>
            </a:r>
            <a:r>
              <a:rPr lang="es-EC" sz="1600" dirty="0"/>
              <a:t> El logotipo debe ser bello y agradable a la vista </a:t>
            </a:r>
          </a:p>
          <a:p>
            <a:r>
              <a:rPr lang="es-EC" sz="1600" b="1" dirty="0"/>
              <a:t> </a:t>
            </a:r>
            <a:endParaRPr lang="es-EC" sz="1600" dirty="0"/>
          </a:p>
          <a:p>
            <a:r>
              <a:rPr lang="es-EC" sz="1600" b="1" u="sng" dirty="0"/>
              <a:t>Jurado calificador</a:t>
            </a:r>
            <a:endParaRPr lang="es-EC" sz="1600" dirty="0"/>
          </a:p>
          <a:p>
            <a:r>
              <a:rPr lang="es-EC" sz="1600" dirty="0"/>
              <a:t>Tendrá en cuenta las 4 características del diseño del logotipo</a:t>
            </a:r>
          </a:p>
          <a:p>
            <a:r>
              <a:rPr lang="es-EC" sz="1600" dirty="0"/>
              <a:t> </a:t>
            </a:r>
          </a:p>
          <a:p>
            <a:r>
              <a:rPr lang="es-EC" sz="1600" b="1" u="sng" dirty="0" smtClean="0"/>
              <a:t>Premios </a:t>
            </a:r>
            <a:endParaRPr lang="es-EC" sz="1600" dirty="0"/>
          </a:p>
          <a:p>
            <a:r>
              <a:rPr lang="es-EC" sz="1600" dirty="0"/>
              <a:t> </a:t>
            </a:r>
          </a:p>
          <a:p>
            <a:r>
              <a:rPr lang="es-EC" sz="1600" dirty="0"/>
              <a:t> 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757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5916" y="1586873"/>
            <a:ext cx="77070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70C0"/>
                </a:solidFill>
              </a:rPr>
              <a:t>DATOS PARA EL MONTAJE DE LA FERIA  </a:t>
            </a:r>
          </a:p>
          <a:p>
            <a:r>
              <a:rPr lang="es-ES_tradnl" sz="1600" b="1" u="sng" dirty="0" smtClean="0"/>
              <a:t>DATOS </a:t>
            </a:r>
            <a:r>
              <a:rPr lang="es-ES_tradnl" sz="1600" b="1" u="sng" dirty="0"/>
              <a:t>INFORMATIVOS:</a:t>
            </a:r>
            <a:endParaRPr lang="es-EC" sz="1600" dirty="0"/>
          </a:p>
          <a:p>
            <a:r>
              <a:rPr lang="es-ES_tradnl" sz="1600" dirty="0"/>
              <a:t> </a:t>
            </a:r>
            <a:endParaRPr lang="es-EC" sz="1600" dirty="0"/>
          </a:p>
          <a:p>
            <a:r>
              <a:rPr lang="es-ES_tradnl" sz="1600" dirty="0"/>
              <a:t>LUGAR: 		Parque Central “Nueva Loja”</a:t>
            </a:r>
            <a:endParaRPr lang="es-EC" sz="1600" dirty="0"/>
          </a:p>
          <a:p>
            <a:r>
              <a:rPr lang="es-ES_tradnl" sz="1600" dirty="0"/>
              <a:t>CIUDAD:		Nueva Loja - Cantón “Lago Agrio”</a:t>
            </a:r>
            <a:endParaRPr lang="es-EC" sz="1600" dirty="0"/>
          </a:p>
          <a:p>
            <a:r>
              <a:rPr lang="es-ES_tradnl" sz="1600" dirty="0"/>
              <a:t>DIRECCION: 		</a:t>
            </a:r>
            <a:endParaRPr lang="es-EC" sz="1600" dirty="0"/>
          </a:p>
          <a:p>
            <a:r>
              <a:rPr lang="es-ES_tradnl" sz="1600" dirty="0"/>
              <a:t>FECHA:                 </a:t>
            </a:r>
            <a:r>
              <a:rPr lang="es-ES_tradnl" sz="1600" dirty="0" smtClean="0"/>
              <a:t>Jueves 12 de Diciembre </a:t>
            </a:r>
            <a:endParaRPr lang="es-EC" sz="1600" dirty="0"/>
          </a:p>
          <a:p>
            <a:r>
              <a:rPr lang="es-ES_tradnl" sz="1600" dirty="0"/>
              <a:t>HORA:		</a:t>
            </a:r>
            <a:r>
              <a:rPr lang="es-ES_tradnl" sz="1600" dirty="0" smtClean="0"/>
              <a:t>08H00 </a:t>
            </a:r>
            <a:r>
              <a:rPr lang="es-ES_tradnl" sz="1600" dirty="0"/>
              <a:t>a 14H00</a:t>
            </a:r>
            <a:endParaRPr lang="es-EC" sz="1600" dirty="0"/>
          </a:p>
          <a:p>
            <a:r>
              <a:rPr lang="es-ES_tradnl" sz="1600" dirty="0"/>
              <a:t> </a:t>
            </a:r>
            <a:endParaRPr lang="es-EC" sz="1600" dirty="0"/>
          </a:p>
          <a:p>
            <a:r>
              <a:rPr lang="es-ES_tradnl" sz="1600" dirty="0"/>
              <a:t> </a:t>
            </a:r>
            <a:endParaRPr lang="es-EC" sz="1600" dirty="0"/>
          </a:p>
          <a:p>
            <a:r>
              <a:rPr lang="es-ES_tradnl" sz="1600" b="1" dirty="0"/>
              <a:t>DATOS MONTAJE:</a:t>
            </a:r>
            <a:endParaRPr lang="es-EC" sz="1600" dirty="0"/>
          </a:p>
          <a:p>
            <a:r>
              <a:rPr lang="es-ES_tradnl" sz="1600" dirty="0"/>
              <a:t>FECHA:	</a:t>
            </a:r>
            <a:r>
              <a:rPr lang="es-ES_tradnl" sz="1600" dirty="0" smtClean="0"/>
              <a:t>miércoles 11  </a:t>
            </a:r>
            <a:r>
              <a:rPr lang="es-ES_tradnl" sz="1600" dirty="0"/>
              <a:t>DE DICIEMBRE </a:t>
            </a:r>
            <a:endParaRPr lang="es-EC" sz="1600" dirty="0"/>
          </a:p>
          <a:p>
            <a:r>
              <a:rPr lang="es-ES_tradnl" sz="1600" dirty="0"/>
              <a:t>HORA:		1</a:t>
            </a:r>
            <a:r>
              <a:rPr lang="es-ES_tradnl" sz="1600" dirty="0" smtClean="0"/>
              <a:t>7H00</a:t>
            </a:r>
          </a:p>
          <a:p>
            <a:endParaRPr lang="es-EC" sz="1600" dirty="0"/>
          </a:p>
          <a:p>
            <a:r>
              <a:rPr lang="es-ES_tradnl" sz="1600" dirty="0"/>
              <a:t> 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xmlns="" val="16349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1258" y="1490237"/>
            <a:ext cx="84255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u="sng" dirty="0"/>
              <a:t>INSTRUCTIVO:</a:t>
            </a:r>
            <a:endParaRPr lang="es-EC" sz="1600" dirty="0"/>
          </a:p>
          <a:p>
            <a:r>
              <a:rPr lang="es-ES_tradnl" sz="1600" dirty="0"/>
              <a:t> </a:t>
            </a:r>
            <a:endParaRPr lang="es-EC" sz="1600" dirty="0"/>
          </a:p>
          <a:p>
            <a:pPr lvl="0"/>
            <a:r>
              <a:rPr lang="es-ES_tradnl" sz="1600" dirty="0"/>
              <a:t>Para optimizar tiempos se debe llegar antes de la hora indicada para ubicarse con mayor facilidad.</a:t>
            </a:r>
            <a:endParaRPr lang="es-EC" sz="1600" dirty="0"/>
          </a:p>
          <a:p>
            <a:pPr lvl="0"/>
            <a:r>
              <a:rPr lang="es-ES_tradnl" sz="1600" b="1" u="sng" dirty="0"/>
              <a:t>No está permitido el uso de amplificación.</a:t>
            </a:r>
            <a:endParaRPr lang="es-EC" sz="1600" dirty="0"/>
          </a:p>
          <a:p>
            <a:pPr lvl="0"/>
            <a:r>
              <a:rPr lang="es-ES_tradnl" sz="1600" b="1" dirty="0"/>
              <a:t>El día </a:t>
            </a:r>
            <a:r>
              <a:rPr lang="es-ES_tradnl" sz="1600" b="1" dirty="0" smtClean="0"/>
              <a:t>Miércoles 11 de </a:t>
            </a:r>
            <a:r>
              <a:rPr lang="es-ES_tradnl" sz="1600" b="1" dirty="0" smtClean="0"/>
              <a:t>diciembre  </a:t>
            </a:r>
            <a:r>
              <a:rPr lang="es-ES_tradnl" sz="1600" b="1" dirty="0"/>
              <a:t>las carpas se deben armar desde las </a:t>
            </a:r>
            <a:r>
              <a:rPr lang="es-ES_tradnl" sz="1600" b="1" dirty="0" smtClean="0"/>
              <a:t>17H00</a:t>
            </a:r>
            <a:endParaRPr lang="es-EC" sz="1600" dirty="0"/>
          </a:p>
          <a:p>
            <a:pPr lvl="0"/>
            <a:r>
              <a:rPr lang="es-ES_tradnl" sz="1600" dirty="0"/>
              <a:t>Las Instituciones invitadas  deberán llevar todo el material requerido (carpas, impresiones, promocionales, etc</a:t>
            </a:r>
            <a:r>
              <a:rPr lang="es-ES_tradnl" sz="1600" dirty="0" smtClean="0"/>
              <a:t>.)</a:t>
            </a:r>
            <a:endParaRPr lang="es-EC" sz="1600" dirty="0"/>
          </a:p>
          <a:p>
            <a:pPr lvl="0"/>
            <a:r>
              <a:rPr lang="es-ES_tradnl" sz="1600" dirty="0"/>
              <a:t>Es importante que la información que se va a dar, sea selecciona y oportuna, es decir escoger 3 productos o servicios que puedan dar atención, para que no se llenen de cajas de cartón y material innecesario que no pueda aportar y más bien dificulte la circulación de los visitantes.</a:t>
            </a:r>
            <a:endParaRPr lang="es-EC" sz="1600" dirty="0"/>
          </a:p>
          <a:p>
            <a:pPr lvl="0"/>
            <a:r>
              <a:rPr lang="es-ES_tradnl" sz="1600" dirty="0"/>
              <a:t>Si desean los visitantes alguna información adicional, tener una hoja para direccionarlos a: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/>
              <a:t>Atención al Usuario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/>
              <a:t>Web </a:t>
            </a:r>
            <a:r>
              <a:rPr lang="es-EC" sz="1600" dirty="0" err="1"/>
              <a:t>Site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/>
              <a:t>Teléfono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/>
              <a:t>Correo Electrónico</a:t>
            </a:r>
          </a:p>
          <a:p>
            <a:r>
              <a:rPr lang="es-ES_tradnl" sz="1600" dirty="0"/>
              <a:t> </a:t>
            </a:r>
            <a:endParaRPr lang="es-EC" sz="1600" dirty="0"/>
          </a:p>
          <a:p>
            <a:r>
              <a:rPr lang="es-ES_tradnl" sz="1600" dirty="0"/>
              <a:t>Optimizar el uso de Roll Up,  banderas que no sean necesarias. El objetivo es que no se vea una feria demasiado recargada, sino que trasmita una feria ordenada, uniforme y bien organizada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xmlns="" val="18201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0199" y="1166843"/>
            <a:ext cx="6074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70C0"/>
                </a:solidFill>
              </a:rPr>
              <a:t>DATOS PARA COMPLETAR Y ENVIAR POR </a:t>
            </a:r>
            <a:r>
              <a:rPr lang="es-ES_tradnl" b="1" dirty="0" smtClean="0">
                <a:solidFill>
                  <a:srgbClr val="0070C0"/>
                </a:solidFill>
              </a:rPr>
              <a:t>MAIL PARA COMFIRMAR LA PARTICIPACIÓN </a:t>
            </a:r>
            <a:endParaRPr lang="es-EC" dirty="0">
              <a:solidFill>
                <a:srgbClr val="0070C0"/>
              </a:solidFill>
            </a:endParaRPr>
          </a:p>
          <a:p>
            <a:r>
              <a:rPr lang="es-ES_tradnl" dirty="0"/>
              <a:t> </a:t>
            </a:r>
            <a:endParaRPr lang="es-EC" dirty="0"/>
          </a:p>
          <a:p>
            <a:pPr lvl="0"/>
            <a:r>
              <a:rPr lang="es-EC" dirty="0"/>
              <a:t>NOMBRE DEL RESPONSABLE:   </a:t>
            </a:r>
          </a:p>
          <a:p>
            <a:pPr lvl="0"/>
            <a:r>
              <a:rPr lang="es-EC" dirty="0"/>
              <a:t>TELÉFONO CELULAR: </a:t>
            </a:r>
          </a:p>
          <a:p>
            <a:pPr lvl="0"/>
            <a:r>
              <a:rPr lang="es-EC" dirty="0"/>
              <a:t>E-MAIL:</a:t>
            </a:r>
          </a:p>
          <a:p>
            <a:pPr lvl="0"/>
            <a:r>
              <a:rPr lang="es-EC" dirty="0"/>
              <a:t>INSTITUCIÓN: </a:t>
            </a:r>
          </a:p>
          <a:p>
            <a:pPr lvl="0"/>
            <a:r>
              <a:rPr lang="es-EC" dirty="0"/>
              <a:t>PRODUCTOS Y / O SERVICIOS A PRESENTAR A LA COMUNIDAD: </a:t>
            </a:r>
          </a:p>
          <a:p>
            <a:pPr lvl="0"/>
            <a:r>
              <a:rPr lang="es-EC" dirty="0"/>
              <a:t>INDICAR TIPO DE STAND</a:t>
            </a:r>
          </a:p>
          <a:p>
            <a:r>
              <a:rPr lang="es-EC" dirty="0"/>
              <a:t>- ESTRUCTURA METALICA: ___________  -INFLABLE: ____________</a:t>
            </a:r>
          </a:p>
          <a:p>
            <a:pPr lvl="0"/>
            <a:r>
              <a:rPr lang="es-EC" dirty="0"/>
              <a:t>REQUERIMIENTOS ADICIONALES QUE DEBEN CONTAR:</a:t>
            </a:r>
          </a:p>
          <a:p>
            <a:r>
              <a:rPr lang="es-ES_tradnl" dirty="0"/>
              <a:t> </a:t>
            </a:r>
            <a:endParaRPr lang="es-EC" dirty="0"/>
          </a:p>
          <a:p>
            <a:r>
              <a:rPr lang="es-ES_tradnl" dirty="0"/>
              <a:t>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628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Users\luis.montenegro\Desktop\catedral de lago agri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03" y="1796143"/>
            <a:ext cx="3894954" cy="38317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8 Imagen" descr="Z:\PLANO DE LA FERIA copi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543" y="1796143"/>
            <a:ext cx="4669971" cy="38317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83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230</Words>
  <Application>Microsoft Office PowerPoint</Application>
  <PresentationFormat>Presentación en pantalla (4:3)</PresentationFormat>
  <Paragraphs>122</Paragraphs>
  <Slides>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  <vt:variant>
        <vt:lpstr>Presentaciones personalizadas</vt:lpstr>
      </vt:variant>
      <vt:variant>
        <vt:i4>1</vt:i4>
      </vt:variant>
    </vt:vector>
  </HeadingPairs>
  <TitlesOfParts>
    <vt:vector size="11" baseType="lpstr">
      <vt:lpstr>Tema de Office</vt:lpstr>
      <vt:lpstr>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Pres. personalizada1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nzambrano-n</cp:lastModifiedBy>
  <cp:revision>19</cp:revision>
  <dcterms:created xsi:type="dcterms:W3CDTF">2013-08-07T14:47:53Z</dcterms:created>
  <dcterms:modified xsi:type="dcterms:W3CDTF">2013-12-04T13:29:01Z</dcterms:modified>
</cp:coreProperties>
</file>